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0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</a:t>
            </a:r>
            <a:endParaRPr lang="de-CH" sz="3000" dirty="0" smtClean="0"/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3685" r="1940" b="2051"/>
          <a:stretch/>
        </p:blipFill>
        <p:spPr bwMode="auto">
          <a:xfrm>
            <a:off x="1408377" y="128386"/>
            <a:ext cx="7047324" cy="672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645</Words>
  <Application>Microsoft Office PowerPoint</Application>
  <PresentationFormat>Bildschirmpräsentation (4:3)</PresentationFormat>
  <Paragraphs>366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508</cp:revision>
  <dcterms:created xsi:type="dcterms:W3CDTF">2011-04-12T13:11:17Z</dcterms:created>
  <dcterms:modified xsi:type="dcterms:W3CDTF">2011-05-31T20:31:19Z</dcterms:modified>
</cp:coreProperties>
</file>